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505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332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35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225157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54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8238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6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18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07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79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19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560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75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46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484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69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9698811-F340-4C59-902E-8F6EBF1C7355}" type="datetimeFigureOut">
              <a:rPr lang="en-US" smtClean="0"/>
              <a:t>18-Jul-25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8BE3DBD-9801-4DEF-ABD9-FD7FA7991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085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98F591C-8550-4CED-8989-FCB4AA39AA3C}"/>
              </a:ext>
            </a:extLst>
          </p:cNvPr>
          <p:cNvSpPr txBox="1"/>
          <p:nvPr/>
        </p:nvSpPr>
        <p:spPr>
          <a:xfrm>
            <a:off x="773724" y="1265854"/>
            <a:ext cx="5064370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TITLE: Artificial Intelligence -Shaping the Future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b="1" dirty="0"/>
              <a:t>Subtitle:</a:t>
            </a:r>
            <a:r>
              <a:rPr lang="en-US" dirty="0"/>
              <a:t> Understanding the Basics, Applications, and Challenges</a:t>
            </a:r>
          </a:p>
          <a:p>
            <a:r>
              <a:rPr lang="en-US" dirty="0"/>
              <a:t>NAME: SWEETY AKTHAR MIM</a:t>
            </a:r>
          </a:p>
          <a:p>
            <a:endParaRPr lang="en-US" dirty="0"/>
          </a:p>
          <a:p>
            <a:r>
              <a:rPr lang="en-US" b="1" dirty="0"/>
              <a:t>Date: 18 JULY 2025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A80BF99-65A9-4685-B440-E394959D0A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146" y="562708"/>
            <a:ext cx="5637193" cy="512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4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 advTm="4000">
        <p:pull/>
      </p:transition>
    </mc:Choice>
    <mc:Fallback xmlns="">
      <p:transition spd="slow" advTm="40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908DA5-28E9-4F71-A762-B19B3CD4788E}"/>
              </a:ext>
            </a:extLst>
          </p:cNvPr>
          <p:cNvSpPr txBox="1"/>
          <p:nvPr/>
        </p:nvSpPr>
        <p:spPr>
          <a:xfrm>
            <a:off x="808892" y="942762"/>
            <a:ext cx="605790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 What is Artificial Intelligence?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AI refers to machines mimicking human intelligence.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Includes learning, reasoning, problem-solving, and language understanding.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                 </a:t>
            </a:r>
            <a:r>
              <a:rPr lang="en-US" sz="2000" dirty="0"/>
              <a:t>Two main types: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Narrow AI</a:t>
            </a:r>
            <a:r>
              <a:rPr lang="en-US" sz="2000" dirty="0"/>
              <a:t>: Specialized in one task.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General AI</a:t>
            </a:r>
            <a:r>
              <a:rPr lang="en-US" sz="2000" dirty="0"/>
              <a:t>: Human-level intelligence across many tasks (still theoretical).</a:t>
            </a:r>
          </a:p>
          <a:p>
            <a:r>
              <a:rPr lang="en-US" sz="2000" b="1" dirty="0"/>
              <a:t>Presenter Note:</a:t>
            </a:r>
            <a:r>
              <a:rPr lang="en-US" sz="2000" dirty="0"/>
              <a:t> Highlight examples like Siri (narrow AI) and the idea of AI in movies (general AI).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568B67-BCA1-4E20-9537-683CAFF43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792" y="395654"/>
            <a:ext cx="4903176" cy="448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86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6FED73-A94D-44F4-B674-3287FAB32DD6}"/>
              </a:ext>
            </a:extLst>
          </p:cNvPr>
          <p:cNvSpPr txBox="1"/>
          <p:nvPr/>
        </p:nvSpPr>
        <p:spPr>
          <a:xfrm>
            <a:off x="296741" y="716423"/>
            <a:ext cx="6097464" cy="203132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/>
              <a:t>History of AI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1950s: Alan Turing and the Turing Test.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1956: Term “Artificial Intelligence” coined at Dartmouth Conference.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1997: IBM’s Deep Blue beats world chess champion.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2010s–2020s: Rapid progress with deep learning and AI tools like </a:t>
            </a:r>
            <a:r>
              <a:rPr lang="en-US" dirty="0" err="1"/>
              <a:t>ChatGPT</a:t>
            </a:r>
            <a:r>
              <a:rPr lang="en-US" dirty="0"/>
              <a:t>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0C2020-1C4B-4B9F-8CAB-0AF300DC1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0877" y="3209192"/>
            <a:ext cx="4271475" cy="3383085"/>
          </a:xfrm>
          <a:solidFill>
            <a:schemeClr val="tx2">
              <a:lumMod val="60000"/>
              <a:lumOff val="40000"/>
            </a:schemeClr>
          </a:solidFill>
        </p:spPr>
        <p:txBody>
          <a:bodyPr>
            <a:normAutofit fontScale="92500" lnSpcReduction="20000"/>
          </a:bodyPr>
          <a:lstStyle/>
          <a:p>
            <a:pPr lvl="1"/>
            <a:r>
              <a:rPr lang="en-US" b="1" dirty="0"/>
              <a:t>How AI Works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Machine Learning:</a:t>
            </a:r>
            <a:r>
              <a:rPr lang="en-US" dirty="0"/>
              <a:t> Training machines using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Neural Networks:</a:t>
            </a:r>
            <a:r>
              <a:rPr lang="en-US" dirty="0"/>
              <a:t> Mimicking human brain structure.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Deep Learning:</a:t>
            </a:r>
            <a:r>
              <a:rPr lang="en-US" dirty="0"/>
              <a:t> Advanced neural networks for complex tasks.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Natural Language Processing (NLP):</a:t>
            </a:r>
            <a:r>
              <a:rPr lang="en-US" dirty="0"/>
              <a:t> Understanding and generating human language.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687642-8B88-433B-93CE-D2A505FF0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847" y="969108"/>
            <a:ext cx="4116876" cy="3383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30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" fill="hold">
                      <p:stCondLst>
                        <p:cond delay="0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3" grpId="0" animBg="1"/>
      <p:bldP spid="5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1172A-0DEE-476A-9B0C-2DB4F06FEE22}"/>
              </a:ext>
            </a:extLst>
          </p:cNvPr>
          <p:cNvSpPr txBox="1"/>
          <p:nvPr/>
        </p:nvSpPr>
        <p:spPr>
          <a:xfrm>
            <a:off x="3047268" y="3773968"/>
            <a:ext cx="60974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 Conclusion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AI is transforming the way we live and work.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 presents both incredible opportunities and serious challenges.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Understanding AI is essential for the future workforce and society.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73B66F-0A79-479A-820C-0CE620450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116" y="107574"/>
            <a:ext cx="7491045" cy="308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893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42</TotalTime>
  <Words>222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ICT Lab</dc:creator>
  <cp:lastModifiedBy>ICT Lab</cp:lastModifiedBy>
  <cp:revision>2</cp:revision>
  <dcterms:created xsi:type="dcterms:W3CDTF">2025-07-18T11:24:11Z</dcterms:created>
  <dcterms:modified xsi:type="dcterms:W3CDTF">2025-07-18T12:07:26Z</dcterms:modified>
</cp:coreProperties>
</file>

<file path=docProps/thumbnail.jpeg>
</file>